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4fe5d3e54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4fe5d3e54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fe5d3e549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fe5d3e549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4fe5d3e549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4fe5d3e549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fe5d3e549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fe5d3e549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fe5d3e549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fe5d3e549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4fe5d3e549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4fe5d3e549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fe5d3e549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fe5d3e549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fe5d3e549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fe5d3e549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fe5d3e549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fe5d3e549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4ceca92ab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4ceca92ab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ceca92ab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4ceca92ab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4fe5d3e549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4fe5d3e549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4fe5d3e549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4fe5d3e549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fe5d3e549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fe5d3e549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4fe5d3e549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4fe5d3e549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4ceca92ab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4ceca92ab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ceca92ab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ceca92ab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4fe5d3e549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4fe5d3e549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7856" y="0"/>
            <a:ext cx="652828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54777"/>
            <a:ext cx="9143998" cy="44339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36825"/>
            <a:ext cx="9144001" cy="4269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143"/>
            <a:ext cx="9144001" cy="4599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39580"/>
            <a:ext cx="9144001" cy="44643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40836"/>
            <a:ext cx="9143999" cy="34618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58991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8" cy="4726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441" y="0"/>
            <a:ext cx="427911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425" y="191525"/>
            <a:ext cx="8352076" cy="469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6750" y="152400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8" cy="36270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307772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542644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7444" y="152400"/>
            <a:ext cx="4144157" cy="225446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6"/>
          <p:cNvSpPr txBox="1"/>
          <p:nvPr/>
        </p:nvSpPr>
        <p:spPr>
          <a:xfrm>
            <a:off x="4953000" y="2961400"/>
            <a:ext cx="3515700" cy="16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741B47"/>
                </a:solidFill>
                <a:latin typeface="Comic Sans MS"/>
                <a:ea typeface="Comic Sans MS"/>
                <a:cs typeface="Comic Sans MS"/>
                <a:sym typeface="Comic Sans MS"/>
              </a:rPr>
              <a:t>Donald Hebb’s Rule - 1949</a:t>
            </a:r>
            <a:endParaRPr i="1" sz="2400">
              <a:solidFill>
                <a:srgbClr val="741B47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661" y="0"/>
            <a:ext cx="889267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650" y="3749201"/>
            <a:ext cx="9143999" cy="1394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0237" y="0"/>
            <a:ext cx="732352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650" y="152400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2050" y="207125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61282"/>
            <a:ext cx="9143999" cy="4220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